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75E7-C54B-4F2F-9184-C2C57E1175AA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C02-048F-46FF-A284-376069099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75E7-C54B-4F2F-9184-C2C57E1175AA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C02-048F-46FF-A284-376069099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75E7-C54B-4F2F-9184-C2C57E1175AA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C02-048F-46FF-A284-376069099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75E7-C54B-4F2F-9184-C2C57E1175AA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C02-048F-46FF-A284-376069099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75E7-C54B-4F2F-9184-C2C57E1175AA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C02-048F-46FF-A284-376069099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75E7-C54B-4F2F-9184-C2C57E1175AA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C02-048F-46FF-A284-376069099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75E7-C54B-4F2F-9184-C2C57E1175AA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C02-048F-46FF-A284-376069099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75E7-C54B-4F2F-9184-C2C57E1175AA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C02-048F-46FF-A284-376069099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75E7-C54B-4F2F-9184-C2C57E1175AA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C02-048F-46FF-A284-376069099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75E7-C54B-4F2F-9184-C2C57E1175AA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C02-048F-46FF-A284-376069099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75E7-C54B-4F2F-9184-C2C57E1175AA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C02-048F-46FF-A284-376069099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375E7-C54B-4F2F-9184-C2C57E1175AA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65C02-048F-46FF-A284-376069099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C:\Users\123\Desktop\yamalo-neneckiy_fla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466" cy="77867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857891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Дневник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аппробатора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С.С. МУСАНОВА, С.М. НЕФЁДОВА,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Л.Е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. СУРНИНА 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ЛИТЕРАТУРА РЕСПУБЛИКИ КОМИ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УЧЕБНАЯ ХРЕСТОМАТИЯ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9 КЛАСС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123\Desktop\yamalo-neneckiy_fla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466" cy="77867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Название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темы. </a:t>
            </a:r>
          </a:p>
          <a:p>
            <a:pPr>
              <a:buNone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Раздел 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Возникновение коми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литературы.</a:t>
            </a:r>
          </a:p>
          <a:p>
            <a:pPr>
              <a:buNone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«Первый и великий поэт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коми Иван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Алексеевич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Куратов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(1839-1875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)»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123\Desktop\yamalo-neneckiy_fla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466" cy="85725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0"/>
            <a:ext cx="8229600" cy="6197601"/>
          </a:xfrm>
        </p:spPr>
        <p:txBody>
          <a:bodyPr/>
          <a:lstStyle/>
          <a:p>
            <a:pPr>
              <a:buNone/>
            </a:pPr>
            <a:r>
              <a:rPr lang="ru-RU" dirty="0"/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Анализ заданий (оцениваются все упражнения в уроке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285860"/>
          <a:ext cx="9144000" cy="4643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500182"/>
                <a:gridCol w="1928826"/>
                <a:gridCol w="3428992"/>
              </a:tblGrid>
              <a:tr h="1700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   № задания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удовлетворяет (+)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не удовлетворяет (-)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комментарий, замечания, предложения учителя (обязательны при отрицательной оценке)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4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Вопросы и задания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0764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1.Обращение к жанру произведения, синтаксису произведения (роль знаков препинания).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0764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2.Последний вопрос начинается со слова «Подумайте…».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85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Мысли вслух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Задания направлены на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рассуждение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393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46"/>
                <a:gridCol w="1500198"/>
                <a:gridCol w="2143140"/>
                <a:gridCol w="3286116"/>
              </a:tblGrid>
              <a:tr h="1141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Любознательным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Даны высказывания критиков о творчестве И.А.Куратове, над которыми учащимся необходимо поразмышлять, прокомментировать.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1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Интересный факт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9370" indent="-1841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Посвящено стихотворению «Самсон», истории обращения к данной теме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687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Советуем прочитать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Краткая информация о «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Яг-Морте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» И.А.Куратова, мотивация к чтению произведения.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90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Темы для рефератов, сообщений, сочинений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Темы направлены: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- на творчество поэта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- анализ конкретного произведения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- судьбу коми поэзии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- размышления о жизни коми народа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123\Desktop\yamalo-neneckiy_fla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466" cy="77867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3.Логика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, последовательность в изложении материала (отметить нужное знаком «+»).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3984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809746"/>
                <a:gridCol w="2143140"/>
                <a:gridCol w="2905114"/>
              </a:tblGrid>
              <a:tr h="107157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нарушена полностью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нарушена частично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не нарушена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комментарий, замечания, предложения учителя 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3232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Выдержана последовательность изучения материала: биография, высказывания критиков о Куратове, знакомство с произведениями и анализ стихотворений.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123\Desktop\yamalo-neneckiy_fla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466" cy="77867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4.Количество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предложенного материала.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38"/>
          <a:ext cx="9144000" cy="3762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70"/>
                <a:gridCol w="1857388"/>
                <a:gridCol w="2214578"/>
                <a:gridCol w="3000364"/>
              </a:tblGrid>
              <a:tr h="1881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достаточно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недостаточно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перегруженность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комментарий, замечания, предложения учителя 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1187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Материала для изучения достаточно. Текст биографии раскрывает интересные факты из жизни поэта.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123\Desktop\yamalo-neneckiy_fla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466" cy="82867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5.Соответствие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иллюстративного материала тексту (отметить нужное знаком «+»).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43063"/>
          <a:ext cx="9144000" cy="380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64"/>
                <a:gridCol w="2428892"/>
                <a:gridCol w="3714744"/>
              </a:tblGrid>
              <a:tr h="1595444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соответствует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соответствует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комментарий, замечания, предложения учителя </a:t>
                      </a:r>
                    </a:p>
                  </a:txBody>
                  <a:tcPr marL="68580" marR="68580" marT="0" marB="0"/>
                </a:tc>
              </a:tr>
              <a:tr h="1595444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Содержатся только фотографии писателей и поэтов.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Добавить цветные иллюстрации и фотографии. В качестве приложения к учебнику подготовить электронные диски с аудиозаписями по произведениям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123\Desktop\yamalo-neneckiy_fla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466" cy="77867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270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Дневник аппробатора   С.С. МУСАНОВА, С.М. НЕФЁДОВА,  Л.Е. СУРНИНА   ЛИТЕРАТУРА РЕСПУБЛИКИ КОМИ  УЧЕБНАЯ ХРЕСТОМАТИЯ 9 КЛАСС </vt:lpstr>
      <vt:lpstr>Слайд 2</vt:lpstr>
      <vt:lpstr>Слайд 3</vt:lpstr>
      <vt:lpstr>Слайд 4</vt:lpstr>
      <vt:lpstr>3.Логика, последовательность в изложении материала (отметить нужное знаком «+»).</vt:lpstr>
      <vt:lpstr>4.Количество предложенного материала. </vt:lpstr>
      <vt:lpstr>5.Соответствие иллюстративного материала тексту (отметить нужное знаком «+»).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Дневник аппробатора   С.С. МУСАНОВА, С.М. НЕФЁДОВА, Л.Е. СУРНИНА   ЛИТЕРАТУРА РЕСПУБЛИКИ КОМИ  УЧЕБНАЯ ХРЕСТОМАТИЯ 9 КЛАСС</dc:title>
  <dc:creator>123</dc:creator>
  <cp:lastModifiedBy>бугалтерия</cp:lastModifiedBy>
  <cp:revision>8</cp:revision>
  <dcterms:created xsi:type="dcterms:W3CDTF">2015-12-06T09:37:05Z</dcterms:created>
  <dcterms:modified xsi:type="dcterms:W3CDTF">2015-12-06T09:31:08Z</dcterms:modified>
</cp:coreProperties>
</file>